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5"/>
  </p:notesMasterIdLst>
  <p:sldIdLst>
    <p:sldId id="256" r:id="rId2"/>
    <p:sldId id="329" r:id="rId3"/>
    <p:sldId id="330" r:id="rId4"/>
    <p:sldId id="257" r:id="rId5"/>
    <p:sldId id="331" r:id="rId6"/>
    <p:sldId id="328" r:id="rId7"/>
    <p:sldId id="334" r:id="rId8"/>
    <p:sldId id="260" r:id="rId9"/>
    <p:sldId id="261" r:id="rId10"/>
    <p:sldId id="262" r:id="rId11"/>
    <p:sldId id="263" r:id="rId12"/>
    <p:sldId id="264" r:id="rId13"/>
    <p:sldId id="265" r:id="rId14"/>
    <p:sldId id="335" r:id="rId15"/>
    <p:sldId id="268" r:id="rId16"/>
    <p:sldId id="267" r:id="rId17"/>
    <p:sldId id="295" r:id="rId18"/>
    <p:sldId id="336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37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270" r:id="rId53"/>
    <p:sldId id="278" r:id="rId5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56"/>
      <p:bold r:id="rId57"/>
      <p:italic r:id="rId58"/>
      <p:boldItalic r:id="rId59"/>
    </p:embeddedFont>
    <p:embeddedFont>
      <p:font typeface="IBM Plex Serif" panose="02060503050406000203" pitchFamily="18" charset="0"/>
      <p:regular r:id="rId60"/>
      <p:bold r:id="rId61"/>
      <p:italic r:id="rId62"/>
      <p:boldItalic r:id="rId63"/>
    </p:embeddedFont>
    <p:embeddedFont>
      <p:font typeface="IBM Plex Serif Medium" panose="02060603050406000203" pitchFamily="18" charset="0"/>
      <p:regular r:id="rId64"/>
      <p:bold r:id="rId65"/>
      <p:italic r:id="rId66"/>
      <p:boldItalic r:id="rId67"/>
    </p:embeddedFont>
    <p:embeddedFont>
      <p:font typeface="IBM Plex Serif SemiBold" panose="02060703050406000203" pitchFamily="18" charset="0"/>
      <p:regular r:id="rId68"/>
      <p:bold r:id="rId69"/>
      <p:italic r:id="rId70"/>
      <p:boldItalic r:id="rId71"/>
    </p:embeddedFont>
    <p:embeddedFont>
      <p:font typeface="Merriweather" panose="00000500000000000000" pitchFamily="2" charset="0"/>
      <p:regular r:id="rId72"/>
      <p:bold r:id="rId73"/>
      <p:italic r:id="rId74"/>
      <p:boldItalic r:id="rId75"/>
    </p:embeddedFont>
    <p:embeddedFont>
      <p:font typeface="Segoe UI Historic" panose="020B0502040204020203" pitchFamily="34" charset="0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C01177-B0B3-441D-B2A6-45E52C3FA16F}">
  <a:tblStyle styleId="{26C01177-B0B3-441D-B2A6-45E52C3FA1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B715A-7154-4001-9DDF-2C4F0B9160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751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852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93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05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586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3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781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605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049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41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521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470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354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600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928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562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971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325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825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703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721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618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395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4378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129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33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9100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754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7496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816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483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740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79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554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87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77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9993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98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305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639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39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673786" y="2302699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Networks Project</a:t>
            </a:r>
            <a:br>
              <a:rPr 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</a:br>
            <a:r>
              <a:rPr lang="en-US" sz="2000" b="1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Dr/Ibrahim Elawady</a:t>
            </a:r>
            <a:endParaRPr b="1" dirty="0"/>
          </a:p>
        </p:txBody>
      </p:sp>
      <p:grpSp>
        <p:nvGrpSpPr>
          <p:cNvPr id="69" name="Google Shape;69;p12"/>
          <p:cNvGrpSpPr/>
          <p:nvPr/>
        </p:nvGrpSpPr>
        <p:grpSpPr>
          <a:xfrm>
            <a:off x="7838587" y="339351"/>
            <a:ext cx="969992" cy="1033523"/>
            <a:chOff x="5970800" y="1619250"/>
            <a:chExt cx="428650" cy="456725"/>
          </a:xfrm>
        </p:grpSpPr>
        <p:sp>
          <p:nvSpPr>
            <p:cNvPr id="70" name="Google Shape;7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ctrTitle" idx="4294967295"/>
          </p:nvPr>
        </p:nvSpPr>
        <p:spPr>
          <a:xfrm>
            <a:off x="777650" y="1608150"/>
            <a:ext cx="3952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4294967295"/>
          </p:nvPr>
        </p:nvSpPr>
        <p:spPr>
          <a:xfrm>
            <a:off x="777650" y="2750552"/>
            <a:ext cx="3952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916709" y="3602467"/>
            <a:ext cx="310111" cy="2961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8"/>
          <p:cNvGrpSpPr/>
          <p:nvPr/>
        </p:nvGrpSpPr>
        <p:grpSpPr>
          <a:xfrm rot="1056954">
            <a:off x="5251174" y="2984610"/>
            <a:ext cx="877710" cy="877831"/>
            <a:chOff x="570875" y="4322250"/>
            <a:chExt cx="443300" cy="443325"/>
          </a:xfrm>
        </p:grpSpPr>
        <p:sp>
          <p:nvSpPr>
            <p:cNvPr id="140" name="Google Shape;140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 rot="2466779">
            <a:off x="5349962" y="2197292"/>
            <a:ext cx="430854" cy="41139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 rot="-1609298">
            <a:off x="5980064" y="2456140"/>
            <a:ext cx="310036" cy="2960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-1609207">
            <a:off x="6893775" y="1205425"/>
            <a:ext cx="209191" cy="1997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0" name="Google Shape;150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172E15-BE3C-84F7-0F1C-AF3C0B241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8" r="35149" b="4221"/>
          <a:stretch/>
        </p:blipFill>
        <p:spPr>
          <a:xfrm>
            <a:off x="674938" y="647093"/>
            <a:ext cx="6865505" cy="39139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63" name="Google Shape;163;p19"/>
          <p:cNvGrpSpPr/>
          <p:nvPr/>
        </p:nvGrpSpPr>
        <p:grpSpPr>
          <a:xfrm>
            <a:off x="8312912" y="338992"/>
            <a:ext cx="495512" cy="487347"/>
            <a:chOff x="1244325" y="4999400"/>
            <a:chExt cx="444525" cy="437200"/>
          </a:xfrm>
        </p:grpSpPr>
        <p:sp>
          <p:nvSpPr>
            <p:cNvPr id="164" name="Google Shape;164;p1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3A05DC-5B07-7490-1D7B-2F3A1D94A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7" r="35644" b="27373"/>
          <a:stretch/>
        </p:blipFill>
        <p:spPr>
          <a:xfrm>
            <a:off x="680065" y="804546"/>
            <a:ext cx="7060172" cy="36241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274E9E-2888-1837-85DA-F1697CB60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7" r="35814" b="26684"/>
          <a:stretch/>
        </p:blipFill>
        <p:spPr>
          <a:xfrm>
            <a:off x="581649" y="828537"/>
            <a:ext cx="7188963" cy="3743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2" name="Google Shape;192;p2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193" name="Google Shape;193;p2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B64F1A-D17A-AC2F-B903-E16695452E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4" r="35271" b="42119"/>
          <a:stretch/>
        </p:blipFill>
        <p:spPr>
          <a:xfrm>
            <a:off x="571435" y="1485960"/>
            <a:ext cx="7756892" cy="2981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8274995" y="339237"/>
            <a:ext cx="533460" cy="511717"/>
            <a:chOff x="5241175" y="4959100"/>
            <a:chExt cx="539775" cy="517775"/>
          </a:xfrm>
        </p:grpSpPr>
        <p:sp>
          <p:nvSpPr>
            <p:cNvPr id="211" name="Google Shape;211;p2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2729413" y="2020700"/>
            <a:ext cx="1944600" cy="1569600"/>
            <a:chOff x="3071457" y="2013875"/>
            <a:chExt cx="1944600" cy="1569600"/>
          </a:xfrm>
        </p:grpSpPr>
        <p:sp>
          <p:nvSpPr>
            <p:cNvPr id="218" name="Google Shape;218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1" name="Google Shape;221;p23"/>
          <p:cNvGrpSpPr/>
          <p:nvPr/>
        </p:nvGrpSpPr>
        <p:grpSpPr>
          <a:xfrm>
            <a:off x="787200" y="2020700"/>
            <a:ext cx="1944600" cy="1569600"/>
            <a:chOff x="1126863" y="2013875"/>
            <a:chExt cx="1944600" cy="1569600"/>
          </a:xfrm>
        </p:grpSpPr>
        <p:sp>
          <p:nvSpPr>
            <p:cNvPr id="222" name="Google Shape;222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3" name="Google Shape;223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5" name="Google Shape;225;p23"/>
          <p:cNvGrpSpPr/>
          <p:nvPr/>
        </p:nvGrpSpPr>
        <p:grpSpPr>
          <a:xfrm>
            <a:off x="4671513" y="2020700"/>
            <a:ext cx="3001200" cy="1569600"/>
            <a:chOff x="5015938" y="2013875"/>
            <a:chExt cx="3001200" cy="1569600"/>
          </a:xfrm>
        </p:grpSpPr>
        <p:sp>
          <p:nvSpPr>
            <p:cNvPr id="226" name="Google Shape;226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3"/>
          <p:cNvGrpSpPr/>
          <p:nvPr/>
        </p:nvGrpSpPr>
        <p:grpSpPr>
          <a:xfrm>
            <a:off x="4541059" y="2708095"/>
            <a:ext cx="261571" cy="260379"/>
            <a:chOff x="4858109" y="2631368"/>
            <a:chExt cx="316442" cy="315000"/>
          </a:xfrm>
        </p:grpSpPr>
        <p:sp>
          <p:nvSpPr>
            <p:cNvPr id="230" name="Google Shape;230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603853" y="2708096"/>
            <a:ext cx="260366" cy="260366"/>
            <a:chOff x="3157188" y="909150"/>
            <a:chExt cx="470400" cy="470400"/>
          </a:xfrm>
        </p:grpSpPr>
        <p:sp>
          <p:nvSpPr>
            <p:cNvPr id="233" name="Google Shape;233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1C8038-CFEB-8B16-A9EC-4DD9E9568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27" r="35349" b="50489"/>
          <a:stretch/>
        </p:blipFill>
        <p:spPr>
          <a:xfrm>
            <a:off x="660899" y="1671946"/>
            <a:ext cx="7471137" cy="23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45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E1706C-BDA5-C476-B1E2-2CFEF8206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7" r="35349" b="40603"/>
          <a:stretch/>
        </p:blipFill>
        <p:spPr>
          <a:xfrm>
            <a:off x="787200" y="1552568"/>
            <a:ext cx="7265272" cy="28761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8274995" y="339237"/>
            <a:ext cx="533460" cy="511717"/>
            <a:chOff x="5241175" y="4959100"/>
            <a:chExt cx="539775" cy="517775"/>
          </a:xfrm>
        </p:grpSpPr>
        <p:sp>
          <p:nvSpPr>
            <p:cNvPr id="211" name="Google Shape;211;p2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2729413" y="2020700"/>
            <a:ext cx="1944600" cy="1569600"/>
            <a:chOff x="3071457" y="2013875"/>
            <a:chExt cx="1944600" cy="1569600"/>
          </a:xfrm>
        </p:grpSpPr>
        <p:sp>
          <p:nvSpPr>
            <p:cNvPr id="218" name="Google Shape;218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1" name="Google Shape;221;p23"/>
          <p:cNvGrpSpPr/>
          <p:nvPr/>
        </p:nvGrpSpPr>
        <p:grpSpPr>
          <a:xfrm>
            <a:off x="787200" y="2020700"/>
            <a:ext cx="1944600" cy="1569600"/>
            <a:chOff x="1126863" y="2013875"/>
            <a:chExt cx="1944600" cy="1569600"/>
          </a:xfrm>
        </p:grpSpPr>
        <p:sp>
          <p:nvSpPr>
            <p:cNvPr id="222" name="Google Shape;222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3" name="Google Shape;223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3"/>
          <p:cNvGrpSpPr/>
          <p:nvPr/>
        </p:nvGrpSpPr>
        <p:grpSpPr>
          <a:xfrm>
            <a:off x="4541059" y="2708095"/>
            <a:ext cx="261571" cy="260379"/>
            <a:chOff x="4858109" y="2631368"/>
            <a:chExt cx="316442" cy="315000"/>
          </a:xfrm>
        </p:grpSpPr>
        <p:sp>
          <p:nvSpPr>
            <p:cNvPr id="230" name="Google Shape;230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603853" y="2708096"/>
            <a:ext cx="260366" cy="260366"/>
            <a:chOff x="3157188" y="909150"/>
            <a:chExt cx="470400" cy="470400"/>
          </a:xfrm>
        </p:grpSpPr>
        <p:sp>
          <p:nvSpPr>
            <p:cNvPr id="233" name="Google Shape;233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B604F59-A0B6-EA1B-21F4-972B73A20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20" r="35271" b="4357"/>
          <a:stretch/>
        </p:blipFill>
        <p:spPr>
          <a:xfrm>
            <a:off x="565976" y="714800"/>
            <a:ext cx="7018581" cy="38675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7CE92A-34E0-F5D1-C144-A186FC373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63" r="35237" b="46676"/>
          <a:stretch/>
        </p:blipFill>
        <p:spPr>
          <a:xfrm>
            <a:off x="701749" y="1564481"/>
            <a:ext cx="7423244" cy="292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5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6316" y="1522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1-EscherichiaColiK12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" name="Google Shape;86;p13">
            <a:extLst>
              <a:ext uri="{FF2B5EF4-FFF2-40B4-BE49-F238E27FC236}">
                <a16:creationId xmlns:a16="http://schemas.microsoft.com/office/drawing/2014/main" id="{A92E7AFF-99AE-373D-2D3E-1548E1734EB2}"/>
              </a:ext>
            </a:extLst>
          </p:cNvPr>
          <p:cNvSpPr txBox="1">
            <a:spLocks/>
          </p:cNvSpPr>
          <p:nvPr/>
        </p:nvSpPr>
        <p:spPr>
          <a:xfrm>
            <a:off x="716316" y="20082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2-HomoSapiens</a:t>
            </a:r>
          </a:p>
        </p:txBody>
      </p:sp>
      <p:sp>
        <p:nvSpPr>
          <p:cNvPr id="22" name="Google Shape;86;p13">
            <a:extLst>
              <a:ext uri="{FF2B5EF4-FFF2-40B4-BE49-F238E27FC236}">
                <a16:creationId xmlns:a16="http://schemas.microsoft.com/office/drawing/2014/main" id="{1C09BBF8-12BE-F8D5-EF28-2E80938D0659}"/>
              </a:ext>
            </a:extLst>
          </p:cNvPr>
          <p:cNvSpPr txBox="1">
            <a:spLocks/>
          </p:cNvSpPr>
          <p:nvPr/>
        </p:nvSpPr>
        <p:spPr>
          <a:xfrm>
            <a:off x="716316" y="2531666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dirty="0"/>
              <a:t>3-ArabidopsisThaliana</a:t>
            </a:r>
          </a:p>
        </p:txBody>
      </p:sp>
      <p:sp>
        <p:nvSpPr>
          <p:cNvPr id="23" name="Google Shape;86;p13">
            <a:extLst>
              <a:ext uri="{FF2B5EF4-FFF2-40B4-BE49-F238E27FC236}">
                <a16:creationId xmlns:a16="http://schemas.microsoft.com/office/drawing/2014/main" id="{754CC894-72A8-FF46-9DF3-801BB5E20B7B}"/>
              </a:ext>
            </a:extLst>
          </p:cNvPr>
          <p:cNvSpPr txBox="1">
            <a:spLocks/>
          </p:cNvSpPr>
          <p:nvPr/>
        </p:nvSpPr>
        <p:spPr>
          <a:xfrm>
            <a:off x="663153" y="725432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dirty="0"/>
              <a:t>3 Files</a:t>
            </a:r>
          </a:p>
        </p:txBody>
      </p:sp>
    </p:spTree>
    <p:extLst>
      <p:ext uri="{BB962C8B-B14F-4D97-AF65-F5344CB8AC3E}">
        <p14:creationId xmlns:p14="http://schemas.microsoft.com/office/powerpoint/2010/main" val="22042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870D01-DAD6-4B0E-C72F-AA93F113F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2" r="25810" b="10825"/>
          <a:stretch/>
        </p:blipFill>
        <p:spPr>
          <a:xfrm>
            <a:off x="644515" y="1332614"/>
            <a:ext cx="7145606" cy="32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2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subTitle" idx="4294967295"/>
          </p:nvPr>
        </p:nvSpPr>
        <p:spPr>
          <a:xfrm>
            <a:off x="741299" y="954171"/>
            <a:ext cx="5553175" cy="26750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Project Team</a:t>
            </a:r>
            <a:endParaRPr sz="2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1-Altayeb Abdelbaset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2-Hassan Sharafeldin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3-Merna fathy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4-Mohamed Shaban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5-Mina hany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6-Mohamed Mohamed Farghaly</a:t>
            </a:r>
            <a:endParaRPr sz="1600" dirty="0"/>
          </a:p>
        </p:txBody>
      </p:sp>
      <p:sp>
        <p:nvSpPr>
          <p:cNvPr id="400" name="Google Shape;400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56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1E4A62-3F43-EDCA-857E-BB6AED9DA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0" t="5877" r="35426" b="10614"/>
          <a:stretch/>
        </p:blipFill>
        <p:spPr>
          <a:xfrm>
            <a:off x="628549" y="768113"/>
            <a:ext cx="7133218" cy="37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8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46C95-C7A8-3B21-E8D0-E62DBD028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7" r="33721" b="23239"/>
          <a:stretch/>
        </p:blipFill>
        <p:spPr>
          <a:xfrm>
            <a:off x="655276" y="742895"/>
            <a:ext cx="6982047" cy="37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1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5E2796B-FB73-EF12-8E51-84A9BF705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8" r="34108" b="44186"/>
          <a:stretch/>
        </p:blipFill>
        <p:spPr>
          <a:xfrm>
            <a:off x="623777" y="1338576"/>
            <a:ext cx="7230139" cy="30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4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E276245-3AA3-3F67-CA6F-5C37E7FED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7" r="33875" b="16762"/>
          <a:stretch/>
        </p:blipFill>
        <p:spPr>
          <a:xfrm>
            <a:off x="594629" y="771773"/>
            <a:ext cx="7138785" cy="356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05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E88431-D334-348F-9CAE-365F87287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7" r="35271" b="11938"/>
          <a:stretch/>
        </p:blipFill>
        <p:spPr>
          <a:xfrm>
            <a:off x="645041" y="714800"/>
            <a:ext cx="7010401" cy="38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9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579A4C-DE55-E95F-5CA0-3B4029FBF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7" r="35271" b="19655"/>
          <a:stretch/>
        </p:blipFill>
        <p:spPr>
          <a:xfrm>
            <a:off x="659218" y="733407"/>
            <a:ext cx="7088373" cy="37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86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CD4C14-0113-1288-22A3-B5EFE1C48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15" r="34263" b="4496"/>
          <a:stretch/>
        </p:blipFill>
        <p:spPr>
          <a:xfrm>
            <a:off x="673394" y="582512"/>
            <a:ext cx="6911163" cy="40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81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A14269-52C3-2FBC-0CD0-F1259A7F3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6" r="35271" b="4635"/>
          <a:stretch/>
        </p:blipFill>
        <p:spPr>
          <a:xfrm>
            <a:off x="572972" y="746782"/>
            <a:ext cx="7195883" cy="37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48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929C1E4-C2CF-6278-9E74-753BC9FBC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15" r="35581" b="4557"/>
          <a:stretch/>
        </p:blipFill>
        <p:spPr>
          <a:xfrm>
            <a:off x="510363" y="541837"/>
            <a:ext cx="7052929" cy="39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DDA078-EB8E-35E6-16EC-7C9F1F1F0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6" r="36512" b="5048"/>
          <a:stretch/>
        </p:blipFill>
        <p:spPr>
          <a:xfrm>
            <a:off x="514743" y="522063"/>
            <a:ext cx="6990657" cy="40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5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6316" y="1522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1-EscherichiaColiK12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" name="Google Shape;86;p13">
            <a:extLst>
              <a:ext uri="{FF2B5EF4-FFF2-40B4-BE49-F238E27FC236}">
                <a16:creationId xmlns:a16="http://schemas.microsoft.com/office/drawing/2014/main" id="{A92E7AFF-99AE-373D-2D3E-1548E1734EB2}"/>
              </a:ext>
            </a:extLst>
          </p:cNvPr>
          <p:cNvSpPr txBox="1">
            <a:spLocks/>
          </p:cNvSpPr>
          <p:nvPr/>
        </p:nvSpPr>
        <p:spPr>
          <a:xfrm>
            <a:off x="716316" y="20082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dirty="0"/>
              <a:t>2-HomoSapiens</a:t>
            </a:r>
          </a:p>
        </p:txBody>
      </p:sp>
      <p:sp>
        <p:nvSpPr>
          <p:cNvPr id="22" name="Google Shape;86;p13">
            <a:extLst>
              <a:ext uri="{FF2B5EF4-FFF2-40B4-BE49-F238E27FC236}">
                <a16:creationId xmlns:a16="http://schemas.microsoft.com/office/drawing/2014/main" id="{1C09BBF8-12BE-F8D5-EF28-2E80938D0659}"/>
              </a:ext>
            </a:extLst>
          </p:cNvPr>
          <p:cNvSpPr txBox="1">
            <a:spLocks/>
          </p:cNvSpPr>
          <p:nvPr/>
        </p:nvSpPr>
        <p:spPr>
          <a:xfrm>
            <a:off x="716316" y="2531666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dirty="0"/>
              <a:t>3-ArabidopsisThaliana</a:t>
            </a:r>
          </a:p>
        </p:txBody>
      </p:sp>
      <p:sp>
        <p:nvSpPr>
          <p:cNvPr id="23" name="Google Shape;86;p13">
            <a:extLst>
              <a:ext uri="{FF2B5EF4-FFF2-40B4-BE49-F238E27FC236}">
                <a16:creationId xmlns:a16="http://schemas.microsoft.com/office/drawing/2014/main" id="{754CC894-72A8-FF46-9DF3-801BB5E20B7B}"/>
              </a:ext>
            </a:extLst>
          </p:cNvPr>
          <p:cNvSpPr txBox="1">
            <a:spLocks/>
          </p:cNvSpPr>
          <p:nvPr/>
        </p:nvSpPr>
        <p:spPr>
          <a:xfrm>
            <a:off x="663153" y="725432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dirty="0"/>
              <a:t>3 Files</a:t>
            </a:r>
          </a:p>
        </p:txBody>
      </p:sp>
    </p:spTree>
    <p:extLst>
      <p:ext uri="{BB962C8B-B14F-4D97-AF65-F5344CB8AC3E}">
        <p14:creationId xmlns:p14="http://schemas.microsoft.com/office/powerpoint/2010/main" val="3979096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AC1A76-8387-047A-12B7-A774F24A1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7" r="33876" b="47356"/>
          <a:stretch/>
        </p:blipFill>
        <p:spPr>
          <a:xfrm>
            <a:off x="666306" y="1381106"/>
            <a:ext cx="7465727" cy="29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34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037F97-F662-F2A3-2DD2-4149ACF34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969" b="35917"/>
          <a:stretch/>
        </p:blipFill>
        <p:spPr>
          <a:xfrm>
            <a:off x="572973" y="1473099"/>
            <a:ext cx="7612911" cy="2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EE3A3CA-4373-5170-B584-4EC955BB5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814" b="5184"/>
          <a:stretch/>
        </p:blipFill>
        <p:spPr>
          <a:xfrm>
            <a:off x="515135" y="630153"/>
            <a:ext cx="7083600" cy="38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73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7E3C8EE-89C7-0AD2-9C9D-70D2FDD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814" b="4357"/>
          <a:stretch/>
        </p:blipFill>
        <p:spPr>
          <a:xfrm>
            <a:off x="572973" y="773055"/>
            <a:ext cx="7054115" cy="36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7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06DA5B-2E02-2D79-23D9-AD9BE2D9F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581" b="5184"/>
          <a:stretch/>
        </p:blipFill>
        <p:spPr>
          <a:xfrm>
            <a:off x="572973" y="582513"/>
            <a:ext cx="6932427" cy="39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30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2EEBC8-1123-5631-87B9-CE699100C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737" b="42532"/>
          <a:stretch/>
        </p:blipFill>
        <p:spPr>
          <a:xfrm>
            <a:off x="733761" y="1470201"/>
            <a:ext cx="7002604" cy="28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7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B7348-B911-4093-3130-E8C4C66C9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659" b="4909"/>
          <a:stretch/>
        </p:blipFill>
        <p:spPr>
          <a:xfrm>
            <a:off x="574158" y="805119"/>
            <a:ext cx="6931242" cy="3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8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87EE3AB-0BE0-4CA9-9F76-6D259A74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4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6316" y="1522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1-EscherichiaColiK12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1" name="Google Shape;86;p13">
            <a:extLst>
              <a:ext uri="{FF2B5EF4-FFF2-40B4-BE49-F238E27FC236}">
                <a16:creationId xmlns:a16="http://schemas.microsoft.com/office/drawing/2014/main" id="{A92E7AFF-99AE-373D-2D3E-1548E1734EB2}"/>
              </a:ext>
            </a:extLst>
          </p:cNvPr>
          <p:cNvSpPr txBox="1">
            <a:spLocks/>
          </p:cNvSpPr>
          <p:nvPr/>
        </p:nvSpPr>
        <p:spPr>
          <a:xfrm>
            <a:off x="716316" y="20082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2-HomoSapiens</a:t>
            </a:r>
          </a:p>
        </p:txBody>
      </p:sp>
      <p:sp>
        <p:nvSpPr>
          <p:cNvPr id="22" name="Google Shape;86;p13">
            <a:extLst>
              <a:ext uri="{FF2B5EF4-FFF2-40B4-BE49-F238E27FC236}">
                <a16:creationId xmlns:a16="http://schemas.microsoft.com/office/drawing/2014/main" id="{1C09BBF8-12BE-F8D5-EF28-2E80938D0659}"/>
              </a:ext>
            </a:extLst>
          </p:cNvPr>
          <p:cNvSpPr txBox="1">
            <a:spLocks/>
          </p:cNvSpPr>
          <p:nvPr/>
        </p:nvSpPr>
        <p:spPr>
          <a:xfrm>
            <a:off x="716316" y="2531666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3-ArabidopsisThaliana</a:t>
            </a:r>
          </a:p>
        </p:txBody>
      </p:sp>
      <p:sp>
        <p:nvSpPr>
          <p:cNvPr id="23" name="Google Shape;86;p13">
            <a:extLst>
              <a:ext uri="{FF2B5EF4-FFF2-40B4-BE49-F238E27FC236}">
                <a16:creationId xmlns:a16="http://schemas.microsoft.com/office/drawing/2014/main" id="{754CC894-72A8-FF46-9DF3-801BB5E20B7B}"/>
              </a:ext>
            </a:extLst>
          </p:cNvPr>
          <p:cNvSpPr txBox="1">
            <a:spLocks/>
          </p:cNvSpPr>
          <p:nvPr/>
        </p:nvSpPr>
        <p:spPr>
          <a:xfrm>
            <a:off x="663153" y="725432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-US" dirty="0"/>
              <a:t>3 Files</a:t>
            </a:r>
          </a:p>
        </p:txBody>
      </p:sp>
    </p:spTree>
    <p:extLst>
      <p:ext uri="{BB962C8B-B14F-4D97-AF65-F5344CB8AC3E}">
        <p14:creationId xmlns:p14="http://schemas.microsoft.com/office/powerpoint/2010/main" val="2466779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7FC459-DE5B-817D-32AB-CC04A71AC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659" b="44875"/>
          <a:stretch/>
        </p:blipFill>
        <p:spPr>
          <a:xfrm>
            <a:off x="787200" y="1281171"/>
            <a:ext cx="6932427" cy="30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2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560372" y="562475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EscherichiaColiK12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EDIT IN POWERPOINT®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"Download as PowerPoint template"</a:t>
            </a:r>
            <a:r>
              <a:rPr lang="en" sz="1200" dirty="0"/>
              <a:t>. You will get a .pptx file that you can edit in PowerPoint.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Remember to download and install the fonts used in this presentation (you’ll find the links to the font files needed in the </a:t>
            </a:r>
            <a:r>
              <a:rPr lang="en" sz="1200" u="sng" dirty="0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 dirty="0"/>
              <a:t>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787200" y="3905925"/>
            <a:ext cx="6718200" cy="5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1"/>
                </a:solidFill>
              </a:rPr>
              <a:t>This template is free to use under </a:t>
            </a:r>
            <a:r>
              <a:rPr lang="en" sz="1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1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8BD4B-9585-3377-687A-EB7723F027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16" r="26529" b="4634"/>
          <a:stretch/>
        </p:blipFill>
        <p:spPr>
          <a:xfrm>
            <a:off x="572973" y="1233846"/>
            <a:ext cx="7379241" cy="32341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583320B-06A9-81AB-74CA-CD4F3259E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737" b="17037"/>
          <a:stretch/>
        </p:blipFill>
        <p:spPr>
          <a:xfrm>
            <a:off x="572972" y="669780"/>
            <a:ext cx="6932427" cy="39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32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191B5-3A58-4E83-297C-279E0678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6047" b="27235"/>
          <a:stretch/>
        </p:blipFill>
        <p:spPr>
          <a:xfrm>
            <a:off x="645042" y="863394"/>
            <a:ext cx="6860358" cy="355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CBD157E-3D29-0D2E-CEB7-6E6424788B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6047" b="20896"/>
          <a:stretch/>
        </p:blipFill>
        <p:spPr>
          <a:xfrm>
            <a:off x="572973" y="738654"/>
            <a:ext cx="6932427" cy="37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42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2C21DE4-E54D-B270-F28B-62D5A6C0E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737" b="4496"/>
          <a:stretch/>
        </p:blipFill>
        <p:spPr>
          <a:xfrm>
            <a:off x="572972" y="585969"/>
            <a:ext cx="6932427" cy="39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DEB468-1B78-A72E-C62B-BF00BD7E8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581" b="4771"/>
          <a:stretch/>
        </p:blipFill>
        <p:spPr>
          <a:xfrm>
            <a:off x="572973" y="526227"/>
            <a:ext cx="6932427" cy="407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11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933B6CF-21FA-F0AB-5CAF-7324F61DB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6" r="35969" b="5048"/>
          <a:stretch/>
        </p:blipFill>
        <p:spPr>
          <a:xfrm>
            <a:off x="572973" y="689470"/>
            <a:ext cx="6932427" cy="37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3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2AED7D-3C77-5E9F-71E6-926E722E7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6" r="35737" b="4497"/>
          <a:stretch/>
        </p:blipFill>
        <p:spPr>
          <a:xfrm>
            <a:off x="596651" y="582513"/>
            <a:ext cx="6908749" cy="39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2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8D85111-5898-73B1-AA9E-8F67ED9B7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6047" b="4634"/>
          <a:stretch/>
        </p:blipFill>
        <p:spPr>
          <a:xfrm>
            <a:off x="572972" y="541837"/>
            <a:ext cx="6932427" cy="39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10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EAE0D7-D3A0-0BF3-DD92-D9B1607AE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6202" b="38122"/>
          <a:stretch/>
        </p:blipFill>
        <p:spPr>
          <a:xfrm>
            <a:off x="787200" y="1332335"/>
            <a:ext cx="6718200" cy="30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43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A48C6E-3A40-8E9C-66BC-E1C716F8A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6124" b="4634"/>
          <a:stretch/>
        </p:blipFill>
        <p:spPr>
          <a:xfrm>
            <a:off x="623778" y="637967"/>
            <a:ext cx="6881622" cy="38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EDIT IN POWERPOINT®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"Download as PowerPoint template"</a:t>
            </a:r>
            <a:r>
              <a:rPr lang="en" sz="1200" dirty="0"/>
              <a:t>. You will get a .pptx file that you can edit in PowerPoint.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Remember to download and install the fonts used in this presentation (you’ll find the links to the font files needed in the </a:t>
            </a:r>
            <a:r>
              <a:rPr lang="en" sz="1200" u="sng" dirty="0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 dirty="0"/>
              <a:t>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787200" y="3905925"/>
            <a:ext cx="6718200" cy="5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1"/>
                </a:solidFill>
              </a:rPr>
              <a:t>This template is free to use under </a:t>
            </a:r>
            <a:r>
              <a:rPr lang="en" sz="1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1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26713-E661-ED11-2F2C-9EEADD6D8E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5513" r="34730" b="44712"/>
          <a:stretch/>
        </p:blipFill>
        <p:spPr>
          <a:xfrm>
            <a:off x="615734" y="1320854"/>
            <a:ext cx="7659289" cy="319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9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A04980D-2038-F41B-608F-8B13E775C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892" b="4220"/>
          <a:stretch/>
        </p:blipFill>
        <p:spPr>
          <a:xfrm>
            <a:off x="623777" y="541837"/>
            <a:ext cx="6881623" cy="40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02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DE09F5D-0048-6996-76E8-AC94B95C4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r="35969" b="44599"/>
          <a:stretch/>
        </p:blipFill>
        <p:spPr>
          <a:xfrm>
            <a:off x="572973" y="1255379"/>
            <a:ext cx="6932427" cy="30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7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ctrTitle" idx="4294967295"/>
          </p:nvPr>
        </p:nvSpPr>
        <p:spPr>
          <a:xfrm>
            <a:off x="787200" y="1735750"/>
            <a:ext cx="7671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87200" y="2840054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5C98A6-822F-8B86-CB11-8F0D09EF4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6" r="35814" b="40052"/>
          <a:stretch/>
        </p:blipFill>
        <p:spPr>
          <a:xfrm>
            <a:off x="636181" y="1084923"/>
            <a:ext cx="6834964" cy="297365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ctrTitle" idx="4294967295"/>
          </p:nvPr>
        </p:nvSpPr>
        <p:spPr>
          <a:xfrm>
            <a:off x="741300" y="3178550"/>
            <a:ext cx="383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Thanks!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434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Hello!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838200" y="2478170"/>
            <a:ext cx="34341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I am Jayden Smith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 am here because I love to give presentations. 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You can find me at @username</a:t>
            </a:r>
            <a:endParaRPr sz="1600" b="1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D8E2E-EACE-8C60-9D18-89009084D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2" r="33023" b="27511"/>
          <a:stretch/>
        </p:blipFill>
        <p:spPr>
          <a:xfrm>
            <a:off x="725505" y="987070"/>
            <a:ext cx="7093589" cy="34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1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434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Hello!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838200" y="2478170"/>
            <a:ext cx="34341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I am Jayden Smith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 am here because I love to give presentations. 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You can find me at @username</a:t>
            </a:r>
            <a:endParaRPr sz="1600" b="1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63727-E458-D7AD-DEE5-224A438C3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68" r="36124" b="42532"/>
          <a:stretch/>
        </p:blipFill>
        <p:spPr>
          <a:xfrm>
            <a:off x="595424" y="1330006"/>
            <a:ext cx="7746484" cy="30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8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ACBD2-6F40-94FE-90E5-70F6B9414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81" r="35272" b="27786"/>
          <a:stretch/>
        </p:blipFill>
        <p:spPr>
          <a:xfrm>
            <a:off x="622409" y="1261730"/>
            <a:ext cx="6522670" cy="33121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26" name="Google Shape;126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FA2A550-38B0-EEAF-5BC2-0B272A50F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7" r="35737" b="42532"/>
          <a:stretch/>
        </p:blipFill>
        <p:spPr>
          <a:xfrm>
            <a:off x="623776" y="1451224"/>
            <a:ext cx="7599373" cy="28982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1409</Words>
  <Application>Microsoft Office PowerPoint</Application>
  <PresentationFormat>On-screen Show (16:9)</PresentationFormat>
  <Paragraphs>668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Merriweather</vt:lpstr>
      <vt:lpstr>IBM Plex Serif SemiBold</vt:lpstr>
      <vt:lpstr>Arial</vt:lpstr>
      <vt:lpstr>Segoe UI Historic</vt:lpstr>
      <vt:lpstr>IBM Plex Sans</vt:lpstr>
      <vt:lpstr>IBM Plex Serif Medium</vt:lpstr>
      <vt:lpstr>IBM Plex Serif</vt:lpstr>
      <vt:lpstr>Bullen template</vt:lpstr>
      <vt:lpstr>Networks Project Dr/Ibrahim Elawady</vt:lpstr>
      <vt:lpstr>PowerPoint Presentation</vt:lpstr>
      <vt:lpstr>1-EscherichiaColiK12</vt:lpstr>
      <vt:lpstr>EscherichiaColiK12</vt:lpstr>
      <vt:lpstr>PowerPoint Presentation</vt:lpstr>
      <vt:lpstr>Hello!</vt:lpstr>
      <vt:lpstr>Hello!</vt:lpstr>
      <vt:lpstr>PowerPoint Presentation</vt:lpstr>
      <vt:lpstr>PowerPoint Presentation</vt:lpstr>
      <vt:lpstr>Big concept</vt:lpstr>
      <vt:lpstr>You can also split your content</vt:lpstr>
      <vt:lpstr>In two or three columns</vt:lpstr>
      <vt:lpstr>PowerPoint Presentation</vt:lpstr>
      <vt:lpstr>PowerPoint Presentation</vt:lpstr>
      <vt:lpstr>PowerPoint Presentation</vt:lpstr>
      <vt:lpstr>Use diagrams to explain your ideas</vt:lpstr>
      <vt:lpstr>PowerPoint Presentation</vt:lpstr>
      <vt:lpstr>1-EscherichiaColiK12</vt:lpstr>
      <vt:lpstr>And tables to compare data</vt:lpstr>
      <vt:lpstr>And tables to compare data</vt:lpstr>
      <vt:lpstr>And tables to compare data</vt:lpstr>
      <vt:lpstr>PowerPoint Presentation</vt:lpstr>
      <vt:lpstr>And tables to compare data</vt:lpstr>
      <vt:lpstr>And tables to compare data</vt:lpstr>
      <vt:lpstr>And tables to compare data</vt:lpstr>
      <vt:lpstr>And tables to compare data</vt:lpstr>
      <vt:lpstr>And tables to compare data</vt:lpstr>
      <vt:lpstr>PowerPoint Presentation</vt:lpstr>
      <vt:lpstr>PowerPoint Presentation</vt:lpstr>
      <vt:lpstr>PowerPoint Presentation</vt:lpstr>
      <vt:lpstr>PowerPoint Presentation</vt:lpstr>
      <vt:lpstr>And tables to compare data</vt:lpstr>
      <vt:lpstr>And tables to compare data</vt:lpstr>
      <vt:lpstr>And tables to compare data</vt:lpstr>
      <vt:lpstr>PowerPoint Presentation</vt:lpstr>
      <vt:lpstr>And tables to compare data</vt:lpstr>
      <vt:lpstr>And tables to compare data</vt:lpstr>
      <vt:lpstr>1-EscherichiaColiK12</vt:lpstr>
      <vt:lpstr>PowerPoint Presentation</vt:lpstr>
      <vt:lpstr>And tables to compare data</vt:lpstr>
      <vt:lpstr>PowerPoint Presentation</vt:lpstr>
      <vt:lpstr>And tables to compare data</vt:lpstr>
      <vt:lpstr>And tables to compare data</vt:lpstr>
      <vt:lpstr>And tables to compare data</vt:lpstr>
      <vt:lpstr>And tables to compare data</vt:lpstr>
      <vt:lpstr>And tables to compare data</vt:lpstr>
      <vt:lpstr>And tables to compare data</vt:lpstr>
      <vt:lpstr>PowerPoint Presentation</vt:lpstr>
      <vt:lpstr>And tables to compare data</vt:lpstr>
      <vt:lpstr>And tables to compare data</vt:lpstr>
      <vt:lpstr>PowerPoint Presentation</vt:lpstr>
      <vt:lpstr>89,526,124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Project Dr/Ibrahim Elawady</dc:title>
  <dc:creator>El Tayeb</dc:creator>
  <cp:lastModifiedBy>El Tayeb</cp:lastModifiedBy>
  <cp:revision>4</cp:revision>
  <dcterms:modified xsi:type="dcterms:W3CDTF">2022-06-08T14:03:47Z</dcterms:modified>
</cp:coreProperties>
</file>